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C33B0D5-F46B-4A00-9D75-F30B4028A64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24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439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347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24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11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285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99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9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88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759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404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94BA61-7B18-470E-A384-22B77E4E26B1}" type="datetimeFigureOut">
              <a:rPr lang="en-CA" smtClean="0"/>
              <a:t>2020-02-09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743D642-A931-4868-849D-80E23780654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094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490522/global-esports-market-revenu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C17EA9-05A1-4797-9145-826203E5F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579" y="157158"/>
            <a:ext cx="6837582" cy="1195781"/>
          </a:xfrm>
          <a:solidFill>
            <a:schemeClr val="bg1"/>
          </a:solidFill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MOBA with Unity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12D341-820E-4FC7-BF9B-46D1BEE9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00" y="1819469"/>
            <a:ext cx="5483289" cy="38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75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28CBFE-9B61-4E19-B495-DC56F764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5BBD25-4242-47A7-9935-E2A0A3717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91" y="0"/>
            <a:ext cx="727639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3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D8AECE-C3D7-4C85-BB73-CAF5F4DF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  <a:solidFill>
            <a:schemeClr val="tx1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Activity Diagram #1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C190776-BB98-4F7E-B9DB-F4BB5E201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0" y="823228"/>
            <a:ext cx="7928103" cy="545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7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208C33-7CCB-4A18-B6CC-B4A5FEE7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2564978"/>
            <a:ext cx="3363974" cy="1728044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wrap="square" lIns="182880" tIns="182880" rIns="182880" bIns="182880" rtlCol="0">
            <a:normAutofit/>
          </a:bodyPr>
          <a:lstStyle/>
          <a:p>
            <a:r>
              <a:rPr lang="en-US" sz="2200" kern="1200" cap="all" spc="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 #1</a:t>
            </a:r>
          </a:p>
        </p:txBody>
      </p:sp>
      <p:pic>
        <p:nvPicPr>
          <p:cNvPr id="7" name="Espace réservé du contenu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4F3168DB-076F-491F-92DD-67C4DF222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" y="1333499"/>
            <a:ext cx="7518967" cy="45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7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2314D8-28B1-45A7-AE66-9B4F180F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Activity Diagram #2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9473BA-B00C-402C-8858-C582F427C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21" y="143933"/>
            <a:ext cx="3383618" cy="65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9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898F42-0850-41F0-B27E-E90DADEA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484544"/>
            <a:ext cx="3363974" cy="1728044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Sequence diagram #2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F38D7BD-8D76-4DAE-9913-99D09257E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13" y="1440513"/>
            <a:ext cx="7539286" cy="39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3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ésultat de recherche d'images pour &quot;league of legends teamfight hd&quot;">
            <a:extLst>
              <a:ext uri="{FF2B5EF4-FFF2-40B4-BE49-F238E27FC236}">
                <a16:creationId xmlns:a16="http://schemas.microsoft.com/office/drawing/2014/main" id="{183A8F88-A91B-4DF1-9D04-A27B0EEEF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2" r="23195"/>
          <a:stretch/>
        </p:blipFill>
        <p:spPr bwMode="auto">
          <a:xfrm>
            <a:off x="4649216" y="11"/>
            <a:ext cx="754109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7A6FAD-5628-4945-84A6-D118AAB6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The idea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3963F-D6D0-4363-9B6C-84F2CE761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A MOBA style game</a:t>
            </a:r>
          </a:p>
          <a:p>
            <a:r>
              <a:rPr lang="en-CA" dirty="0">
                <a:solidFill>
                  <a:schemeClr val="bg1"/>
                </a:solidFill>
              </a:rPr>
              <a:t>5v5</a:t>
            </a:r>
          </a:p>
          <a:p>
            <a:r>
              <a:rPr lang="en-CA" dirty="0">
                <a:solidFill>
                  <a:schemeClr val="bg1"/>
                </a:solidFill>
              </a:rPr>
              <a:t>Destroy your opponent</a:t>
            </a:r>
          </a:p>
          <a:p>
            <a:r>
              <a:rPr lang="en-CA" dirty="0">
                <a:solidFill>
                  <a:schemeClr val="bg1"/>
                </a:solidFill>
              </a:rPr>
              <a:t>Team game</a:t>
            </a:r>
          </a:p>
          <a:p>
            <a:r>
              <a:rPr lang="en-CA" dirty="0">
                <a:solidFill>
                  <a:schemeClr val="bg1"/>
                </a:solidFill>
              </a:rPr>
              <a:t>Acquire all the objectives</a:t>
            </a:r>
          </a:p>
          <a:p>
            <a:r>
              <a:rPr lang="en-CA" dirty="0">
                <a:solidFill>
                  <a:schemeClr val="bg1"/>
                </a:solidFill>
              </a:rPr>
              <a:t>Win the game</a:t>
            </a:r>
          </a:p>
        </p:txBody>
      </p:sp>
    </p:spTree>
    <p:extLst>
      <p:ext uri="{BB962C8B-B14F-4D97-AF65-F5344CB8AC3E}">
        <p14:creationId xmlns:p14="http://schemas.microsoft.com/office/powerpoint/2010/main" val="2002102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A36336-ADF5-4450-B822-3414501F7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60" y="3590741"/>
            <a:ext cx="7729729" cy="855406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The pertinence of this idea</a:t>
            </a:r>
          </a:p>
        </p:txBody>
      </p:sp>
      <p:pic>
        <p:nvPicPr>
          <p:cNvPr id="3074" name="Picture 2" descr="Résultat de recherche d'images pour &quot;league of legends teamfight hd&quot;">
            <a:extLst>
              <a:ext uri="{FF2B5EF4-FFF2-40B4-BE49-F238E27FC236}">
                <a16:creationId xmlns:a16="http://schemas.microsoft.com/office/drawing/2014/main" id="{EA7FB588-E2DC-4FD0-A74A-E7F640396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/>
          <a:stretch/>
        </p:blipFill>
        <p:spPr bwMode="auto">
          <a:xfrm>
            <a:off x="20" y="10"/>
            <a:ext cx="6062452" cy="34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ésultat de recherche d'images pour &quot;league of legends gameplay hd&quot;">
            <a:extLst>
              <a:ext uri="{FF2B5EF4-FFF2-40B4-BE49-F238E27FC236}">
                <a16:creationId xmlns:a16="http://schemas.microsoft.com/office/drawing/2014/main" id="{CFCE3405-50AE-4C15-BA73-9C63EE2DE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/>
          <a:stretch/>
        </p:blipFill>
        <p:spPr bwMode="auto">
          <a:xfrm>
            <a:off x="6096000" y="-1"/>
            <a:ext cx="60960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220A1B-6BE3-4AF7-96E2-4C510FD3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607889"/>
            <a:ext cx="7715177" cy="2148511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solidFill>
                  <a:schemeClr val="bg1"/>
                </a:solidFill>
              </a:rPr>
              <a:t>It’s a game</a:t>
            </a:r>
          </a:p>
          <a:p>
            <a:r>
              <a:rPr lang="en-CA" dirty="0">
                <a:solidFill>
                  <a:schemeClr val="bg1"/>
                </a:solidFill>
              </a:rPr>
              <a:t>Unity</a:t>
            </a:r>
          </a:p>
          <a:p>
            <a:r>
              <a:rPr lang="en-CA" dirty="0">
                <a:solidFill>
                  <a:schemeClr val="bg1"/>
                </a:solidFill>
              </a:rPr>
              <a:t>C# - Useful in other fields</a:t>
            </a:r>
          </a:p>
          <a:p>
            <a:r>
              <a:rPr lang="en-CA" dirty="0">
                <a:solidFill>
                  <a:schemeClr val="bg1"/>
                </a:solidFill>
              </a:rPr>
              <a:t>Learn about multiplayer in Unity</a:t>
            </a:r>
          </a:p>
          <a:p>
            <a:r>
              <a:rPr lang="en-CA" dirty="0">
                <a:solidFill>
                  <a:schemeClr val="bg1"/>
                </a:solidFill>
              </a:rPr>
              <a:t>Esports (competitive $$)</a:t>
            </a:r>
          </a:p>
          <a:p>
            <a:r>
              <a:rPr lang="en-CA" dirty="0">
                <a:solidFill>
                  <a:schemeClr val="bg1"/>
                </a:solidFill>
              </a:rPr>
              <a:t>Possibility to port on mobile</a:t>
            </a:r>
          </a:p>
        </p:txBody>
      </p:sp>
    </p:spTree>
    <p:extLst>
      <p:ext uri="{BB962C8B-B14F-4D97-AF65-F5344CB8AC3E}">
        <p14:creationId xmlns:p14="http://schemas.microsoft.com/office/powerpoint/2010/main" val="342206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DB559FD-5100-400D-8439-F5D820871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365" y="1054100"/>
            <a:ext cx="7001335" cy="483092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56910B-63C6-432F-921F-D4D75740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eSports market revenue 2012-2022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449253-7EB7-40F3-A3BC-9AD286480543}"/>
              </a:ext>
            </a:extLst>
          </p:cNvPr>
          <p:cNvSpPr txBox="1"/>
          <p:nvPr/>
        </p:nvSpPr>
        <p:spPr>
          <a:xfrm>
            <a:off x="1575405" y="6010147"/>
            <a:ext cx="70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https://www.statista.com/statistics/490522/global-esports-market-revenue/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502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ésultat de recherche d'images pour &quot;league of legends 2020 background hd&quot;">
            <a:extLst>
              <a:ext uri="{FF2B5EF4-FFF2-40B4-BE49-F238E27FC236}">
                <a16:creationId xmlns:a16="http://schemas.microsoft.com/office/drawing/2014/main" id="{E7182A26-418F-4809-8AFF-CCCBE541D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67322B-1DCB-4FF4-9086-ABD9F0E0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298532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ésultat de recherche d'images pour &quot;league of legends 2020 gameplay&quot;">
            <a:extLst>
              <a:ext uri="{FF2B5EF4-FFF2-40B4-BE49-F238E27FC236}">
                <a16:creationId xmlns:a16="http://schemas.microsoft.com/office/drawing/2014/main" id="{8B28BC45-37EB-4AF4-8AE4-389B3D705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9" r="25078"/>
          <a:stretch/>
        </p:blipFill>
        <p:spPr bwMode="auto">
          <a:xfrm>
            <a:off x="4650909" y="10"/>
            <a:ext cx="754109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36EFFA-512F-4D9A-AD58-B732CAFE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1" y="1592072"/>
            <a:ext cx="3363974" cy="367385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Menu</a:t>
            </a:r>
          </a:p>
          <a:p>
            <a:r>
              <a:rPr lang="en-CA" dirty="0">
                <a:solidFill>
                  <a:schemeClr val="bg1"/>
                </a:solidFill>
              </a:rPr>
              <a:t>Lobby</a:t>
            </a:r>
          </a:p>
          <a:p>
            <a:r>
              <a:rPr lang="en-CA" dirty="0">
                <a:solidFill>
                  <a:schemeClr val="bg1"/>
                </a:solidFill>
              </a:rPr>
              <a:t>Play with your friends</a:t>
            </a:r>
          </a:p>
          <a:p>
            <a:r>
              <a:rPr lang="en-CA" dirty="0">
                <a:solidFill>
                  <a:schemeClr val="bg1"/>
                </a:solidFill>
              </a:rPr>
              <a:t>Kill monsters</a:t>
            </a:r>
          </a:p>
          <a:p>
            <a:r>
              <a:rPr lang="en-CA" dirty="0">
                <a:solidFill>
                  <a:schemeClr val="bg1"/>
                </a:solidFill>
              </a:rPr>
              <a:t>Kill bosses with your team</a:t>
            </a:r>
          </a:p>
          <a:p>
            <a:r>
              <a:rPr lang="en-CA" dirty="0">
                <a:solidFill>
                  <a:schemeClr val="bg1"/>
                </a:solidFill>
              </a:rPr>
              <a:t>Buy items, get stronger (shop)</a:t>
            </a:r>
          </a:p>
          <a:p>
            <a:r>
              <a:rPr lang="en-CA" dirty="0">
                <a:solidFill>
                  <a:schemeClr val="bg1"/>
                </a:solidFill>
              </a:rPr>
              <a:t>Synergy (champions)</a:t>
            </a:r>
          </a:p>
          <a:p>
            <a:r>
              <a:rPr lang="en-CA" dirty="0">
                <a:solidFill>
                  <a:schemeClr val="bg1"/>
                </a:solidFill>
              </a:rPr>
              <a:t>Destroy objectives</a:t>
            </a:r>
          </a:p>
          <a:p>
            <a:r>
              <a:rPr lang="en-CA" dirty="0">
                <a:solidFill>
                  <a:schemeClr val="bg1"/>
                </a:solidFill>
              </a:rPr>
              <a:t>High skill cap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1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ésultat de recherche d'images pour &quot;league of legends 2020 hd&quot;">
            <a:extLst>
              <a:ext uri="{FF2B5EF4-FFF2-40B4-BE49-F238E27FC236}">
                <a16:creationId xmlns:a16="http://schemas.microsoft.com/office/drawing/2014/main" id="{BFD40069-7123-45E3-B56D-49A25B1FD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53BEA5-3259-45CE-92ED-4FEBBF66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Choice of technology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03AC42-BFEA-4FD7-B86B-D30B8C9F4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Unity C# / Unreal C++ (Future usage?)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Documentation / knowledge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Speed of development Unity/Unreal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Time frame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Engine updates, what’s to come</a:t>
            </a:r>
          </a:p>
          <a:p>
            <a:pPr algn="ctr"/>
            <a:endParaRPr lang="en-CA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93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ésultat de recherche d'images pour &quot;league of legends gameplay hd&quot;">
            <a:extLst>
              <a:ext uri="{FF2B5EF4-FFF2-40B4-BE49-F238E27FC236}">
                <a16:creationId xmlns:a16="http://schemas.microsoft.com/office/drawing/2014/main" id="{DE205413-8CDA-4086-9FF1-8EB712641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A6D5BE-9E1D-41C7-8ADB-CDDBD5E9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/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4097815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9EB929-0B2E-43D5-AF5F-634F7CA83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31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328CBFE-9B61-4E19-B495-DC56F764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19300" cy="1257300"/>
          </a:xfrm>
        </p:spPr>
        <p:txBody>
          <a:bodyPr>
            <a:normAutofit fontScale="90000"/>
          </a:bodyPr>
          <a:lstStyle/>
          <a:p>
            <a:r>
              <a:rPr lang="en-CA"/>
              <a:t>Class diagram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2287953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Colis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154</Words>
  <Application>Microsoft Office PowerPoint</Application>
  <PresentationFormat>Grand écran</PresentationFormat>
  <Paragraphs>40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Colis</vt:lpstr>
      <vt:lpstr>MOBA with Unity</vt:lpstr>
      <vt:lpstr>The idea</vt:lpstr>
      <vt:lpstr>The pertinence of this idea</vt:lpstr>
      <vt:lpstr>eSports market revenue 2012-2022</vt:lpstr>
      <vt:lpstr>functionalities</vt:lpstr>
      <vt:lpstr>Présentation PowerPoint</vt:lpstr>
      <vt:lpstr>Choice of technology</vt:lpstr>
      <vt:lpstr>diagrams</vt:lpstr>
      <vt:lpstr>Class diagram</vt:lpstr>
      <vt:lpstr>USE case diagram</vt:lpstr>
      <vt:lpstr>Activity Diagram #1</vt:lpstr>
      <vt:lpstr>Sequence diagram #1</vt:lpstr>
      <vt:lpstr>Activity Diagram #2</vt:lpstr>
      <vt:lpstr>Sequence diagram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MOBA with Unity</dc:title>
  <dc:creator>Samuel Paquette</dc:creator>
  <cp:lastModifiedBy>Samuel Paquette</cp:lastModifiedBy>
  <cp:revision>1</cp:revision>
  <dcterms:created xsi:type="dcterms:W3CDTF">2020-02-10T01:37:45Z</dcterms:created>
  <dcterms:modified xsi:type="dcterms:W3CDTF">2020-02-10T01:39:32Z</dcterms:modified>
</cp:coreProperties>
</file>